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0D5A4-C821-46ED-90DE-C9B7081C19BC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936B9-5CAA-4140-836A-E734B5F02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936B9-5CAA-4140-836A-E734B5F02572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936B9-5CAA-4140-836A-E734B5F02572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936B9-5CAA-4140-836A-E734B5F02572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936B9-5CAA-4140-836A-E734B5F02572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87CCD-CC02-4822-A586-7E6E28998BB6}" type="datetimeFigureOut">
              <a:rPr lang="en-US" smtClean="0"/>
              <a:pPr/>
              <a:t>9/21/2008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D9C0E-A2F6-4289-B693-CF2089CD976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Input sequences and menus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2400" dirty="0" smtClean="0"/>
              <a:t>Constraints: </a:t>
            </a:r>
          </a:p>
          <a:p>
            <a:pPr lvl="1"/>
            <a:r>
              <a:rPr lang="en-AU" sz="2000" dirty="0" smtClean="0"/>
              <a:t>keypad size: only 10 numbers and *, #</a:t>
            </a:r>
          </a:p>
          <a:p>
            <a:pPr lvl="1"/>
            <a:r>
              <a:rPr lang="en-AU" sz="2000" dirty="0" smtClean="0"/>
              <a:t>consistency: cancel key should always be the same key, etc.</a:t>
            </a:r>
          </a:p>
          <a:p>
            <a:pPr lvl="1"/>
            <a:r>
              <a:rPr lang="en-AU" sz="2000" dirty="0" smtClean="0"/>
              <a:t>numerical entry required for COUNT – can’t have number keys triggering options when user is trying to enter numerical input</a:t>
            </a:r>
          </a:p>
          <a:p>
            <a:pPr lvl="1"/>
            <a:r>
              <a:rPr lang="en-AU" sz="2000" dirty="0" smtClean="0"/>
              <a:t>need for global commands to be always accessible, except during numerical entry mode</a:t>
            </a:r>
          </a:p>
          <a:p>
            <a:pPr lvl="1"/>
            <a:r>
              <a:rPr lang="en-AU" sz="2000" dirty="0" smtClean="0"/>
              <a:t>ease of use (commonly used commands grouped together)</a:t>
            </a:r>
          </a:p>
          <a:p>
            <a:r>
              <a:rPr lang="en-AU" sz="2400" dirty="0" smtClean="0"/>
              <a:t>1 = Weight, 2 = Count across all modes</a:t>
            </a:r>
          </a:p>
          <a:p>
            <a:r>
              <a:rPr lang="en-AU" sz="2400" dirty="0" err="1" smtClean="0"/>
              <a:t>Globals</a:t>
            </a:r>
            <a:r>
              <a:rPr lang="en-AU" sz="2400" dirty="0" smtClean="0"/>
              <a:t>: </a:t>
            </a:r>
            <a:br>
              <a:rPr lang="en-AU" sz="2400" dirty="0" smtClean="0"/>
            </a:br>
            <a:r>
              <a:rPr lang="en-AU" sz="2400" dirty="0" smtClean="0"/>
              <a:t>3 = Tare, 4 = Gram </a:t>
            </a:r>
            <a:r>
              <a:rPr lang="en-AU" sz="2400" dirty="0" smtClean="0">
                <a:ea typeface="Cambria Math"/>
              </a:rPr>
              <a:t>↔</a:t>
            </a:r>
            <a:r>
              <a:rPr lang="en-AU" sz="2400" dirty="0" smtClean="0">
                <a:latin typeface="Cambria Math"/>
                <a:ea typeface="Cambria Math"/>
              </a:rPr>
              <a:t> </a:t>
            </a:r>
            <a:r>
              <a:rPr lang="en-AU" sz="2400" dirty="0" smtClean="0"/>
              <a:t>Ounce, 5 = Mute </a:t>
            </a:r>
            <a:r>
              <a:rPr lang="en-AU" sz="2400" dirty="0" smtClean="0">
                <a:ea typeface="Cambria Math"/>
              </a:rPr>
              <a:t>↔</a:t>
            </a:r>
            <a:r>
              <a:rPr lang="en-AU" sz="2400" dirty="0" smtClean="0">
                <a:latin typeface="Cambria Math"/>
                <a:ea typeface="Cambria Math"/>
              </a:rPr>
              <a:t> </a:t>
            </a:r>
            <a:r>
              <a:rPr lang="en-AU" sz="2400" dirty="0" err="1" smtClean="0">
                <a:latin typeface="+mj-lt"/>
                <a:ea typeface="Cambria Math"/>
              </a:rPr>
              <a:t>Unmute</a:t>
            </a:r>
            <a:endParaRPr lang="en-AU" sz="2400" dirty="0" smtClean="0">
              <a:latin typeface="+mj-lt"/>
              <a:ea typeface="Cambria Math"/>
            </a:endParaRPr>
          </a:p>
          <a:p>
            <a:r>
              <a:rPr lang="en-AU" sz="2400" dirty="0" smtClean="0">
                <a:latin typeface="+mj-lt"/>
                <a:ea typeface="Cambria Math"/>
              </a:rPr>
              <a:t>6, 7, 8, 9: extra menu options for Factory mode</a:t>
            </a:r>
          </a:p>
          <a:p>
            <a:r>
              <a:rPr lang="en-AU" sz="2400" dirty="0" smtClean="0">
                <a:latin typeface="+mj-lt"/>
                <a:ea typeface="Cambria Math"/>
              </a:rPr>
              <a:t>0: Factory ↔ User mode (+ confirmation for entering Factory)</a:t>
            </a:r>
          </a:p>
          <a:p>
            <a:r>
              <a:rPr lang="en-AU" sz="2400" dirty="0" smtClean="0">
                <a:latin typeface="+mj-lt"/>
                <a:ea typeface="Cambria Math"/>
              </a:rPr>
              <a:t>* = OK, # = cancel / go up a menu level</a:t>
            </a:r>
            <a:endParaRPr lang="en-A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Menus – User mode</a:t>
            </a:r>
            <a:endParaRPr lang="en-AU" dirty="0"/>
          </a:p>
        </p:txBody>
      </p:sp>
      <p:pic>
        <p:nvPicPr>
          <p:cNvPr id="4" name="Content Placeholder 3" descr="Menu charts 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1571612"/>
            <a:ext cx="7932081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Menus – Factory mode</a:t>
            </a:r>
            <a:endParaRPr lang="en-AU" dirty="0"/>
          </a:p>
        </p:txBody>
      </p:sp>
      <p:pic>
        <p:nvPicPr>
          <p:cNvPr id="6" name="Content Placeholder 5" descr="Menu charts 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1428736"/>
            <a:ext cx="8699625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Menus – Multi-step routines</a:t>
            </a:r>
            <a:endParaRPr lang="en-AU" dirty="0"/>
          </a:p>
        </p:txBody>
      </p:sp>
      <p:pic>
        <p:nvPicPr>
          <p:cNvPr id="6" name="Content Placeholder 5" descr="Menu charts 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4546" y="1507013"/>
            <a:ext cx="4714908" cy="5208135"/>
          </a:xfrm>
        </p:spPr>
      </p:pic>
      <p:sp>
        <p:nvSpPr>
          <p:cNvPr id="4" name="TextBox 3"/>
          <p:cNvSpPr txBox="1"/>
          <p:nvPr/>
        </p:nvSpPr>
        <p:spPr>
          <a:xfrm>
            <a:off x="142844" y="3644368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AU" dirty="0" smtClean="0"/>
              <a:t>Numerical entry mode here – temporarily deactivates ability of input to affect settings</a:t>
            </a:r>
            <a:endParaRPr lang="en-AU" dirty="0"/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>
          <a:xfrm flipV="1">
            <a:off x="2571736" y="4215872"/>
            <a:ext cx="1214446" cy="28661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113</Words>
  <Application>Microsoft Office PowerPoint</Application>
  <PresentationFormat>On-screen Show (4:3)</PresentationFormat>
  <Paragraphs>20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Input sequences and menus</vt:lpstr>
      <vt:lpstr>Menus – User mode</vt:lpstr>
      <vt:lpstr>Menus – Factory mode</vt:lpstr>
      <vt:lpstr>Menus – Multi-step routines</vt:lpstr>
    </vt:vector>
  </TitlesOfParts>
  <Company>The University of Sydney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Menus – User</dc:title>
  <dc:creator>Michael West</dc:creator>
  <cp:lastModifiedBy>Michael West</cp:lastModifiedBy>
  <cp:revision>16</cp:revision>
  <dcterms:created xsi:type="dcterms:W3CDTF">2008-09-21T12:15:27Z</dcterms:created>
  <dcterms:modified xsi:type="dcterms:W3CDTF">2008-09-21T12:57:26Z</dcterms:modified>
</cp:coreProperties>
</file>